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4" d="100"/>
          <a:sy n="114" d="100"/>
        </p:scale>
        <p:origin x="-420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AD774-B8FC-497D-B9ED-1A7031215F12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01DC7-120D-41D3-B637-1E32AA5531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1015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15364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090CAB7-5405-4690-8E10-715E066545F3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da-DK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773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36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4566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dias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02280" y="4084615"/>
            <a:ext cx="5809800" cy="629523"/>
          </a:xfrm>
        </p:spPr>
        <p:txBody>
          <a:bodyPr>
            <a:noAutofit/>
          </a:bodyPr>
          <a:lstStyle>
            <a:lvl1pPr algn="l">
              <a:defRPr sz="3500" b="1">
                <a:solidFill>
                  <a:srgbClr val="3E5052"/>
                </a:solidFill>
              </a:defRPr>
            </a:lvl1pPr>
          </a:lstStyle>
          <a:p>
            <a:r>
              <a:rPr lang="da-DK" dirty="0" smtClean="0"/>
              <a:t>Klik for at redigere titel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02280" y="4783018"/>
            <a:ext cx="5809800" cy="47759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da-DK" sz="2000" b="0" kern="1200" baseline="0" smtClean="0">
                <a:solidFill>
                  <a:srgbClr val="3E5052"/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11" name="Billede 10" descr="DLBR_Logo_PPT_D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2280" y="5698200"/>
            <a:ext cx="1490522" cy="630957"/>
          </a:xfrm>
          <a:prstGeom prst="rect">
            <a:avLst/>
          </a:prstGeom>
        </p:spPr>
      </p:pic>
      <p:sp>
        <p:nvSpPr>
          <p:cNvPr id="14" name="Pladsholder til tekst 13"/>
          <p:cNvSpPr>
            <a:spLocks noGrp="1"/>
          </p:cNvSpPr>
          <p:nvPr>
            <p:ph type="body" sz="quarter" idx="12" hasCustomPrompt="1"/>
          </p:nvPr>
        </p:nvSpPr>
        <p:spPr>
          <a:xfrm>
            <a:off x="1349374" y="3768839"/>
            <a:ext cx="3989443" cy="431800"/>
          </a:xfrm>
        </p:spPr>
        <p:txBody>
          <a:bodyPr/>
          <a:lstStyle>
            <a:lvl1pPr>
              <a:defRPr lang="da-DK" sz="2000" b="1" kern="1200" dirty="0" smtClean="0">
                <a:solidFill>
                  <a:srgbClr val="3E505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431800" algn="l" defTabSz="457200" rtl="0" fontAlgn="base">
              <a:spcBef>
                <a:spcPct val="20000"/>
              </a:spcBef>
              <a:spcAft>
                <a:spcPct val="0"/>
              </a:spcAft>
              <a:buSzPct val="100000"/>
              <a:buFontTx/>
              <a:buNone/>
            </a:pPr>
            <a:r>
              <a:rPr lang="da-DK" dirty="0" smtClean="0"/>
              <a:t>Klik for at indsætte </a:t>
            </a:r>
            <a:r>
              <a:rPr lang="da-DK" dirty="0" err="1" smtClean="0"/>
              <a:t>subidentitet</a:t>
            </a:r>
            <a:endParaRPr lang="da-DK" dirty="0"/>
          </a:p>
        </p:txBody>
      </p:sp>
      <p:sp>
        <p:nvSpPr>
          <p:cNvPr id="7" name="Pladsholder til billede 8"/>
          <p:cNvSpPr>
            <a:spLocks noGrp="1"/>
          </p:cNvSpPr>
          <p:nvPr>
            <p:ph type="pic" sz="quarter" idx="13" hasCustomPrompt="1"/>
          </p:nvPr>
        </p:nvSpPr>
        <p:spPr>
          <a:xfrm>
            <a:off x="7306576" y="5654470"/>
            <a:ext cx="1535799" cy="674687"/>
          </a:xfrm>
        </p:spPr>
        <p:txBody>
          <a:bodyPr tIns="108000" bIns="108000"/>
          <a:lstStyle>
            <a:lvl1pPr marL="0" indent="0" algn="ctr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Indsæt centerlogo her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264686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og indholds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2280" y="627196"/>
            <a:ext cx="7856728" cy="1143000"/>
          </a:xfrm>
          <a:noFill/>
          <a:ln>
            <a:noFill/>
          </a:ln>
        </p:spPr>
        <p:txBody>
          <a:bodyPr>
            <a:noAutofit/>
          </a:bodyPr>
          <a:lstStyle>
            <a:lvl1pPr algn="l">
              <a:defRPr lang="da-DK" b="1" dirty="0">
                <a:solidFill>
                  <a:srgbClr val="3E5052"/>
                </a:solidFill>
              </a:defRPr>
            </a:lvl1pPr>
          </a:lstStyle>
          <a:p>
            <a:pPr lvl="0"/>
            <a:r>
              <a:rPr lang="da-DK" dirty="0" smtClean="0"/>
              <a:t>Klik for at redigere titeltypografi</a:t>
            </a:r>
            <a:br>
              <a:rPr lang="da-DK" dirty="0" smtClean="0"/>
            </a:br>
            <a:r>
              <a:rPr lang="da-DK" dirty="0" smtClean="0"/>
              <a:t>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2280" y="1770196"/>
            <a:ext cx="7856728" cy="3928004"/>
          </a:xfrm>
          <a:prstGeom prst="rect">
            <a:avLst/>
          </a:prstGeom>
        </p:spPr>
        <p:txBody>
          <a:bodyPr/>
          <a:lstStyle>
            <a:lvl1pPr marL="432000" indent="-4320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2"/>
              </a:buBlip>
              <a:defRPr sz="2400"/>
            </a:lvl1pPr>
            <a:lvl2pPr marL="864000" indent="-4320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2"/>
              </a:buBlip>
              <a:defRPr sz="2000"/>
            </a:lvl2pPr>
            <a:lvl3pPr marL="1296000" indent="-4320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2"/>
              </a:buBlip>
              <a:defRPr sz="2000"/>
            </a:lvl3pPr>
            <a:lvl4pPr marL="1728000" indent="-4320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2"/>
              </a:buBlip>
              <a:defRPr sz="2000"/>
            </a:lvl4pPr>
            <a:lvl5pPr marL="2160000" indent="-4320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2"/>
              </a:buBlip>
              <a:defRPr sz="20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 smtClean="0"/>
          </a:p>
        </p:txBody>
      </p:sp>
      <p:pic>
        <p:nvPicPr>
          <p:cNvPr id="9" name="Billede 8" descr="DLBR_Logo_PPT_D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2280" y="5698200"/>
            <a:ext cx="1490522" cy="630957"/>
          </a:xfrm>
          <a:prstGeom prst="rect">
            <a:avLst/>
          </a:prstGeom>
        </p:spPr>
      </p:pic>
      <p:sp>
        <p:nvSpPr>
          <p:cNvPr id="5" name="Pladsholder til billede 8"/>
          <p:cNvSpPr>
            <a:spLocks noGrp="1"/>
          </p:cNvSpPr>
          <p:nvPr>
            <p:ph type="pic" sz="quarter" idx="12" hasCustomPrompt="1"/>
          </p:nvPr>
        </p:nvSpPr>
        <p:spPr>
          <a:xfrm>
            <a:off x="7306576" y="5654470"/>
            <a:ext cx="1535799" cy="674687"/>
          </a:xfrm>
        </p:spPr>
        <p:txBody>
          <a:bodyPr tIns="108000" bIns="108000"/>
          <a:lstStyle>
            <a:lvl1pPr marL="0" indent="0" algn="ctr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Indsæt centerlogo her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832729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022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46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674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623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025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772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3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09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2DFE2-75E8-4857-BC08-AE5372D32663}" type="datetimeFigureOut">
              <a:rPr lang="da-DK" smtClean="0"/>
              <a:t>23-01-2012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1DE89-8BF8-4837-AAAA-F2AC989E33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16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billede 1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10425" y="3173122"/>
            <a:ext cx="7772400" cy="104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500" b="1" kern="1200">
                <a:solidFill>
                  <a:srgbClr val="3E505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a-DK" dirty="0" smtClean="0"/>
              <a:t>Læskur – hvordan?</a:t>
            </a:r>
            <a:endParaRPr lang="da-DK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8695" y="4149987"/>
            <a:ext cx="6400800" cy="863189"/>
          </a:xfrm>
        </p:spPr>
        <p:txBody>
          <a:bodyPr>
            <a:normAutofit fontScale="85000" lnSpcReduction="20000"/>
          </a:bodyPr>
          <a:lstStyle/>
          <a:p>
            <a:endParaRPr lang="da-DK" i="1" dirty="0">
              <a:latin typeface="Arial" pitchFamily="34" charset="0"/>
              <a:cs typeface="Arial" pitchFamily="34" charset="0"/>
            </a:endParaRPr>
          </a:p>
          <a:p>
            <a:pPr algn="l"/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a-DK" dirty="0" smtClean="0">
                <a:latin typeface="Arial" pitchFamily="34" charset="0"/>
                <a:cs typeface="Arial" pitchFamily="34" charset="0"/>
              </a:rPr>
              <a:t>Ved</a:t>
            </a:r>
            <a:r>
              <a:rPr lang="da-DK" dirty="0">
                <a:latin typeface="Arial" pitchFamily="34" charset="0"/>
                <a:cs typeface="Arial" pitchFamily="34" charset="0"/>
              </a:rPr>
              <a:t>: indleder XX, rådgivningsvirksomhed</a:t>
            </a:r>
          </a:p>
        </p:txBody>
      </p:sp>
      <p:pic>
        <p:nvPicPr>
          <p:cNvPr id="1026" name="Picture 2" descr="tekstgrafik_LD_finansie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487" y="6030518"/>
            <a:ext cx="1827213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9491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dsholder til billede 2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/>
          <a:lstStyle/>
          <a:p>
            <a:r>
              <a:rPr lang="da-DK" sz="3000" dirty="0" smtClean="0">
                <a:latin typeface="Arial" pitchFamily="34" charset="0"/>
                <a:cs typeface="Arial" pitchFamily="34" charset="0"/>
              </a:rPr>
              <a:t>Hvad er behovet?</a:t>
            </a:r>
            <a:endParaRPr lang="da-DK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O:\Udvikling\Byg\Byggerådgivning\02 Billede arkiv\Hestestalde\Læskure\Islandsk he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836712"/>
            <a:ext cx="2347739" cy="187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:\Udvikling\Byg\Byggerådgivning\02 Billede arkiv\Hestestalde\Læskure\Araber he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29000"/>
            <a:ext cx="202882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Identificering af behovet</a:t>
            </a:r>
          </a:p>
          <a:p>
            <a:pPr marL="0" indent="0"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Islandsk hest eller Araber?</a:t>
            </a: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2 eller 10?</a:t>
            </a: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Antal folde?</a:t>
            </a:r>
            <a:endParaRPr lang="da-DK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546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000" dirty="0" smtClean="0">
                <a:latin typeface="Arial" pitchFamily="34" charset="0"/>
                <a:cs typeface="Arial" pitchFamily="34" charset="0"/>
              </a:rPr>
              <a:t>Hvilke muligheder giver ejendommen?</a:t>
            </a:r>
            <a:endParaRPr lang="da-DK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2051" name="Picture 3" descr="O:\Udvikling\Byg\Byggerådgivning\02 Billede arkiv\Hestestalde\Læskure\bondeh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64502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O:\Udvikling\Byg\Byggerådgivning\02 Billede arkiv\Hestestalde\Læskure\Herregård 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84784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dsholder til indhold 2"/>
          <p:cNvSpPr txBox="1">
            <a:spLocks/>
          </p:cNvSpPr>
          <p:nvPr/>
        </p:nvSpPr>
        <p:spPr>
          <a:xfrm>
            <a:off x="675712" y="1589228"/>
            <a:ext cx="7856728" cy="3928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32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4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6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8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Ejendommens kendetegn</a:t>
            </a:r>
          </a:p>
          <a:p>
            <a:pPr>
              <a:buFontTx/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Farver og materialer</a:t>
            </a: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Antal folde</a:t>
            </a: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Eks. beplantning</a:t>
            </a:r>
          </a:p>
          <a:p>
            <a:r>
              <a:rPr lang="da-DK" dirty="0" err="1" smtClean="0">
                <a:latin typeface="Arial" pitchFamily="34" charset="0"/>
                <a:cs typeface="Arial" pitchFamily="34" charset="0"/>
              </a:rPr>
              <a:t>Omdrift</a:t>
            </a:r>
            <a:r>
              <a:rPr lang="da-DK" dirty="0">
                <a:latin typeface="Arial" pitchFamily="34" charset="0"/>
                <a:cs typeface="Arial" pitchFamily="34" charset="0"/>
              </a:rPr>
              <a:t> </a:t>
            </a:r>
            <a:r>
              <a:rPr lang="da-DK" dirty="0" smtClean="0">
                <a:latin typeface="Arial" pitchFamily="34" charset="0"/>
                <a:cs typeface="Arial" pitchFamily="34" charset="0"/>
              </a:rPr>
              <a:t>eller permanent græs</a:t>
            </a: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Naboskel/byzone/vandløb/søer m.m.</a:t>
            </a:r>
          </a:p>
          <a:p>
            <a:endParaRPr lang="da-DK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3103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4098" name="Picture 2" descr="O:\Udvikling\Byg\Byggerådgivning\02 Billede arkiv\Hestestalde\Læskure\Læskur 03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548680"/>
            <a:ext cx="331426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O:\Udvikling\Byg\Byggerådgivning\02 Billede arkiv\Hestestalde\Læskure\Læskur 0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84684"/>
            <a:ext cx="3412956" cy="255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O:\Udvikling\Byg\Byggerådgivning\02 Billede arkiv\Hestestalde\Læskure\læskur 0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19"/>
            <a:ext cx="2808312" cy="149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O:\Udvikling\Byg\Byggerådgivning\02 Billede arkiv\Hestestalde\Læskure\læskur 0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935" y="590850"/>
            <a:ext cx="3047065" cy="219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O:\Udvikling\Byg\Byggerådgivning\02 Billede arkiv\Hestestalde\Læskure\læskur 0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738" y="4746316"/>
            <a:ext cx="3301461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O:\Udvikling\Byg\Byggerådgivning\02 Billede arkiv\Hestestalde\Læskure\læskur 1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19947"/>
            <a:ext cx="2592288" cy="165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O:\Udvikling\Byg\Byggerådgivning\02 Billede arkiv\Hestestalde\Læskure\læskur 10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3" y="2780928"/>
            <a:ext cx="3203848" cy="214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O:\Udvikling\Byg\Byggerådgivning\02 Billede arkiv\Hestestalde\Læskure\læskur 09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738" y="2582443"/>
            <a:ext cx="3652741" cy="243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1043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:\Udvikling\Byg\Byggerådgivning\01 Sagsarkiv\2011 Sager\B-11-150 DLBR-Deltid\Tegning\skitse dec.20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844824"/>
            <a:ext cx="3920685" cy="453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000" dirty="0" smtClean="0">
                <a:latin typeface="Arial" pitchFamily="34" charset="0"/>
                <a:cs typeface="Arial" pitchFamily="34" charset="0"/>
              </a:rPr>
              <a:t>Løsningsmodel vers. 1.0</a:t>
            </a:r>
            <a:endParaRPr lang="da-DK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3074" name="Picture 2" descr="O:\Udvikling\Byg\Byggerådgivning\02 Billede arkiv\Hestestalde\Læskure\Pengesedl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70196"/>
            <a:ext cx="238125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O:\Udvikling\Byg\Byggerådgivning\02 Billede arkiv\Hestestalde\Læskure\paragrafteg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61048"/>
            <a:ext cx="190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ladsholder til indhold 1"/>
          <p:cNvSpPr txBox="1">
            <a:spLocks/>
          </p:cNvSpPr>
          <p:nvPr/>
        </p:nvSpPr>
        <p:spPr>
          <a:xfrm>
            <a:off x="602280" y="1770196"/>
            <a:ext cx="3393656" cy="3928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32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6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4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6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8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000" indent="-4320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Skitse over løsning</a:t>
            </a:r>
          </a:p>
          <a:p>
            <a:pPr marL="0" indent="0">
              <a:buFontTx/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Økonomi</a:t>
            </a: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Lovgivning</a:t>
            </a:r>
            <a:endParaRPr lang="da-DK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4504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000" dirty="0" smtClean="0">
                <a:latin typeface="Arial" pitchFamily="34" charset="0"/>
                <a:cs typeface="Arial" pitchFamily="34" charset="0"/>
              </a:rPr>
              <a:t>Revidering af planen</a:t>
            </a:r>
            <a:endParaRPr lang="da-DK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5123" name="Picture 3" descr="O:\Udvikling\Byg\Byggerådgivning\02 Billede arkiv\Hestestalde\Læskure\byggetilladelse 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28194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O:\Udvikling\Byg\Byggerådgivning\02 Billede arkiv\Hestestalde\Læskure\byggetegn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636912"/>
            <a:ext cx="3672408" cy="223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>
                <a:latin typeface="Arial" pitchFamily="34" charset="0"/>
                <a:cs typeface="Arial" pitchFamily="34" charset="0"/>
              </a:rPr>
              <a:t>Version 1.1, 1.2, 1.3 osv</a:t>
            </a:r>
            <a:r>
              <a:rPr lang="da-D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da-DK" dirty="0"/>
              <a:t>Planen tilpasses </a:t>
            </a:r>
            <a:r>
              <a:rPr lang="da-DK" dirty="0" smtClean="0"/>
              <a:t>ind, så </a:t>
            </a:r>
            <a:r>
              <a:rPr lang="da-DK" dirty="0"/>
              <a:t>ønsker, økonomi og lovgivning passer sammen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Anmelde/ansøge </a:t>
            </a:r>
            <a:r>
              <a:rPr lang="da-DK" dirty="0"/>
              <a:t>vedr. nødvendige tilladelser.</a:t>
            </a:r>
          </a:p>
          <a:p>
            <a:pPr marL="0" indent="0">
              <a:buNone/>
            </a:pPr>
            <a:endParaRPr lang="da-DK" dirty="0"/>
          </a:p>
          <a:p>
            <a:endParaRPr lang="da-DK" dirty="0">
              <a:latin typeface="Arial" pitchFamily="34" charset="0"/>
              <a:cs typeface="Arial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957227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000" dirty="0" smtClean="0">
                <a:latin typeface="Arial" pitchFamily="34" charset="0"/>
                <a:cs typeface="Arial" pitchFamily="34" charset="0"/>
              </a:rPr>
              <a:t>Udførelse</a:t>
            </a:r>
            <a:endParaRPr lang="da-DK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6146" name="Picture 2" descr="O:\Udvikling\Byg\Byggerådgivning\02 Billede arkiv\Hestestalde\Læskure\selvby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7687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O:\Udvikling\Byg\Byggerådgivning\02 Billede arkiv\Hestestalde\Læskure\Læskur 03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24744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O:\Udvikling\Byg\Byggerådgivning\02 Billede arkiv\Hestestalde\Læskure\entreprenø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00797"/>
            <a:ext cx="27813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ladsholder til indhold 4"/>
          <p:cNvSpPr>
            <a:spLocks noGrp="1"/>
          </p:cNvSpPr>
          <p:nvPr>
            <p:ph idx="1"/>
          </p:nvPr>
        </p:nvSpPr>
        <p:spPr>
          <a:xfrm>
            <a:off x="602280" y="2165292"/>
            <a:ext cx="4617792" cy="3567964"/>
          </a:xfrm>
        </p:spPr>
        <p:txBody>
          <a:bodyPr/>
          <a:lstStyle/>
          <a:p>
            <a:r>
              <a:rPr lang="da-DK" dirty="0" smtClean="0"/>
              <a:t>Færdigkøb</a:t>
            </a:r>
          </a:p>
          <a:p>
            <a:endParaRPr lang="da-DK" dirty="0" smtClean="0"/>
          </a:p>
          <a:p>
            <a:r>
              <a:rPr lang="da-DK" dirty="0" smtClean="0"/>
              <a:t>Selvbyg</a:t>
            </a:r>
          </a:p>
          <a:p>
            <a:endParaRPr lang="da-DK" dirty="0" smtClean="0"/>
          </a:p>
          <a:p>
            <a:r>
              <a:rPr lang="da-DK" dirty="0" smtClean="0"/>
              <a:t>Entreprenør</a:t>
            </a:r>
            <a:br>
              <a:rPr lang="da-DK" dirty="0" smtClean="0"/>
            </a:br>
            <a:r>
              <a:rPr lang="da-DK" dirty="0" smtClean="0"/>
              <a:t>Gælder </a:t>
            </a:r>
            <a:r>
              <a:rPr lang="da-DK" dirty="0"/>
              <a:t>for </a:t>
            </a:r>
            <a:r>
              <a:rPr lang="da-DK" dirty="0" smtClean="0"/>
              <a:t>alle:</a:t>
            </a:r>
            <a:br>
              <a:rPr lang="da-DK" dirty="0" smtClean="0"/>
            </a:br>
            <a:r>
              <a:rPr lang="da-DK" i="1" dirty="0" smtClean="0"/>
              <a:t>Indhent </a:t>
            </a:r>
            <a:r>
              <a:rPr lang="da-DK" i="1" dirty="0"/>
              <a:t>priser i konkurrence.</a:t>
            </a:r>
          </a:p>
          <a:p>
            <a:endParaRPr lang="da-DK" dirty="0" smtClean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>
              <a:latin typeface="Arial" pitchFamily="34" charset="0"/>
              <a:cs typeface="Arial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94270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000" dirty="0" smtClean="0">
                <a:latin typeface="Arial" pitchFamily="34" charset="0"/>
                <a:cs typeface="Arial" pitchFamily="34" charset="0"/>
              </a:rPr>
              <a:t>Rådgivning</a:t>
            </a:r>
            <a:endParaRPr lang="da-DK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2280" y="1556792"/>
            <a:ext cx="7856728" cy="2162860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Igennem hele processen kan landboforeningen være  din sparringspartner.</a:t>
            </a:r>
            <a:endParaRPr lang="da-DK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a-D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7170" name="Picture 2" descr="O:\Udvikling\Byg\Byggerådgivning\02 Billede arkiv\Hestestalde\Læskure\Danmarkskort_cent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822" y="2204864"/>
            <a:ext cx="3184828" cy="349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6017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ide" ma:contentTypeID="0x010100C568DB52D9D0A14D9B2FDCC96666E9F2007948130EC3DB064584E219954237AF39006CA722A049B11847B3F59B0FC0216B10" ma:contentTypeVersion="0" ma:contentTypeDescription="Side er en skabelon for systemindholdstyper, der er oprettet af funktionen for ressourcer til udgivelse. Kolonneskabeloner fra Side føjes til alle sidebiblioteker, der oprettes af udgivelsesfunktionen." ma:contentTypeScope="" ma:versionID="21470769604aedc531e617fc36070c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c101fd340a1c97ff9e2d48267cb35d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Comments" minOccurs="0"/>
                <xsd:element ref="ns1:PublishingStartDate" minOccurs="0"/>
                <xsd:element ref="ns1:PublishingExpirationDate" minOccurs="0"/>
                <xsd:element ref="ns1:PublishingContact" minOccurs="0"/>
                <xsd:element ref="ns1:PublishingContactEmail" minOccurs="0"/>
                <xsd:element ref="ns1:PublishingContactName" minOccurs="0"/>
                <xsd:element ref="ns1:PublishingContactPicture" minOccurs="0"/>
                <xsd:element ref="ns1:PublishingPageLayout" minOccurs="0"/>
                <xsd:element ref="ns1:PublishingVariationGroupID" minOccurs="0"/>
                <xsd:element ref="ns1:PublishingVariationRelationshipLinkFieldID" minOccurs="0"/>
                <xsd:element ref="ns1:PublishingRollupImage" minOccurs="0"/>
                <xsd:element ref="ns1:Audie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8" nillable="true" ma:displayName="Beskrivelse" ma:internalName="Comments">
      <xsd:simpleType>
        <xsd:restriction base="dms:Note">
          <xsd:maxLength value="255"/>
        </xsd:restriction>
      </xsd:simpleType>
    </xsd:element>
    <xsd:element name="PublishingStartDate" ma:index="9" nillable="true" ma:displayName="Startdato for planlægning" ma:description="" ma:hidden="true" ma:internalName="PublishingStartDate">
      <xsd:simpleType>
        <xsd:restriction base="dms:Unknown"/>
      </xsd:simpleType>
    </xsd:element>
    <xsd:element name="PublishingExpirationDate" ma:index="10" nillable="true" ma:displayName="Slutdato for planlægning" ma:description="" ma:hidden="true" ma:internalName="PublishingExpirationDate">
      <xsd:simpleType>
        <xsd:restriction base="dms:Unknown"/>
      </xsd:simpleType>
    </xsd:element>
    <xsd:element name="PublishingContact" ma:index="11" nillable="true" ma:displayName="Kontaktperson" ma:list="UserInfo" ma:internalName="PublishingContac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blishingContactEmail" ma:index="12" nillable="true" ma:displayName="E-mail-adresse på kontaktperson" ma:internalName="PublishingContactEmail">
      <xsd:simpleType>
        <xsd:restriction base="dms:Text">
          <xsd:maxLength value="255"/>
        </xsd:restriction>
      </xsd:simpleType>
    </xsd:element>
    <xsd:element name="PublishingContactName" ma:index="13" nillable="true" ma:displayName="Navn på kontaktperson" ma:internalName="PublishingContactName">
      <xsd:simpleType>
        <xsd:restriction base="dms:Text">
          <xsd:maxLength value="255"/>
        </xsd:restriction>
      </xsd:simpleType>
    </xsd:element>
    <xsd:element name="PublishingContactPicture" ma:index="14" nillable="true" ma:displayName="Billede af kontaktperson" ma:format="Image" ma:internalName="PublishingContact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PageLayout" ma:index="15" nillable="true" ma:displayName="Sidelayout" ma:internalName="PublishingPageLayout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VariationGroupID" ma:index="16" nillable="true" ma:displayName="Variationsgruppe-id" ma:hidden="true" ma:internalName="PublishingVariationGroupID">
      <xsd:simpleType>
        <xsd:restriction base="dms:Text">
          <xsd:maxLength value="255"/>
        </xsd:restriction>
      </xsd:simpleType>
    </xsd:element>
    <xsd:element name="PublishingVariationRelationshipLinkFieldID" ma:index="17" nillable="true" ma:displayName="Relationshyperlink for variation" ma:hidden="true" ma:internalName="PublishingVariationRelationshipLinkFieldID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RollupImage" ma:index="18" nillable="true" ma:displayName="Opløftningsbillede" ma:internalName="PublishingRollupImage">
      <xsd:simpleType>
        <xsd:restriction base="dms:Unknown"/>
      </xsd:simpleType>
    </xsd:element>
    <xsd:element name="Audience" ma:index="19" nillable="true" ma:displayName="Målgrupper" ma:description="" ma:internalName="Audienc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Contact xmlns="http://schemas.microsoft.com/sharepoint/v3">
      <UserInfo>
        <DisplayName/>
        <AccountId xsi:nil="true"/>
        <AccountType/>
      </UserInfo>
    </PublishingContact>
    <PublishingRollupImage xmlns="http://schemas.microsoft.com/sharepoint/v3" xsi:nil="true"/>
    <PublishingContactEmail xmlns="http://schemas.microsoft.com/sharepoint/v3" xsi:nil="true"/>
    <PublishingStartDate xmlns="http://schemas.microsoft.com/sharepoint/v3" xsi:nil="true"/>
    <PublishingContactPicture xmlns="http://schemas.microsoft.com/sharepoint/v3">
      <Url xsi:nil="true"/>
      <Description xsi:nil="true"/>
    </PublishingContactPicture>
    <PublishingExpirationDate xmlns="http://schemas.microsoft.com/sharepoint/v3" xsi:nil="true"/>
    <PublishingVariationGroupID xmlns="http://schemas.microsoft.com/sharepoint/v3" xsi:nil="true"/>
    <PublishingVariationRelationshipLinkFieldID xmlns="http://schemas.microsoft.com/sharepoint/v3">
      <Url xsi:nil="true"/>
      <Description xsi:nil="true"/>
    </PublishingVariationRelationshipLinkFieldID>
    <PublishingContactName xmlns="http://schemas.microsoft.com/sharepoint/v3" xsi:nil="true"/>
    <Comments xmlns="http://schemas.microsoft.com/sharepoint/v3">Præsentation omhandlende læskure til heste. Del af kampagnen Udegående dyr om vinteren.</Comments>
    <Audienc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038EA6C-3A5E-4824-A2C8-72A607C7CD09}"/>
</file>

<file path=customXml/itemProps2.xml><?xml version="1.0" encoding="utf-8"?>
<ds:datastoreItem xmlns:ds="http://schemas.openxmlformats.org/officeDocument/2006/customXml" ds:itemID="{E44D7068-91C9-4333-A680-0E1DC120BB06}"/>
</file>

<file path=customXml/itemProps3.xml><?xml version="1.0" encoding="utf-8"?>
<ds:datastoreItem xmlns:ds="http://schemas.openxmlformats.org/officeDocument/2006/customXml" ds:itemID="{91F2BEC9-03C1-4848-AA57-1243018D4059}"/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105</Words>
  <Application>Microsoft Office PowerPoint</Application>
  <PresentationFormat>Skærmshow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Hvad er behovet?</vt:lpstr>
      <vt:lpstr>Hvilke muligheder giver ejendommen?</vt:lpstr>
      <vt:lpstr>PowerPoint-præsentation</vt:lpstr>
      <vt:lpstr>Løsningsmodel vers. 1.0</vt:lpstr>
      <vt:lpstr>Revidering af planen</vt:lpstr>
      <vt:lpstr>Udførelse</vt:lpstr>
      <vt:lpstr>Rådgivning</vt:lpstr>
    </vt:vector>
  </TitlesOfParts>
  <Company>Gefion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pra</dc:creator>
  <cp:lastModifiedBy>Maria Mazzarella</cp:lastModifiedBy>
  <cp:revision>27</cp:revision>
  <dcterms:created xsi:type="dcterms:W3CDTF">2011-12-20T11:34:52Z</dcterms:created>
  <dcterms:modified xsi:type="dcterms:W3CDTF">2012-01-23T08:11:27Z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eInRollups">
    <vt:bool>false</vt:bool>
  </property>
  <property fmtid="{D5CDD505-2E9C-101B-9397-08002B2CF9AE}" pid="3" name="PublishingPageContent">
    <vt:lpwstr/>
  </property>
  <property fmtid="{D5CDD505-2E9C-101B-9397-08002B2CF9AE}" pid="4" name="Revisionsdato">
    <vt:filetime>2012-01-23T08:14:00Z</vt:filetime>
  </property>
  <property fmtid="{D5CDD505-2E9C-101B-9397-08002B2CF9AE}" pid="5" name="WebInfo_FinansieringsLink">
    <vt:lpwstr>9445099f-7361-440d-b828-508e928c4758</vt:lpwstr>
  </property>
  <property fmtid="{D5CDD505-2E9C-101B-9397-08002B2CF9AE}" pid="6" name="ContentTypeId">
    <vt:lpwstr>0x010100C568DB52D9D0A14D9B2FDCC96666E9F2007948130EC3DB064584E219954237AF39006CA722A049B11847B3F59B0FC0216B10</vt:lpwstr>
  </property>
  <property fmtid="{D5CDD505-2E9C-101B-9397-08002B2CF9AE}" pid="7" name="EnclosureFor">
    <vt:lpwstr/>
  </property>
  <property fmtid="{D5CDD505-2E9C-101B-9397-08002B2CF9AE}" pid="8" name="KnowledgeArticle">
    <vt:bool>false</vt:bool>
  </property>
</Properties>
</file>